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71293"/>
  </p:normalViewPr>
  <p:slideViewPr>
    <p:cSldViewPr snapToGrid="0" snapToObjects="1">
      <p:cViewPr varScale="1">
        <p:scale>
          <a:sx n="89" d="100"/>
          <a:sy n="89" d="100"/>
        </p:scale>
        <p:origin x="247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Maltreatment Deaths %</c:v>
                </c:pt>
              </c:strCache>
            </c:strRef>
          </c:tx>
          <c:invertIfNegative val="1"/>
          <c:cat>
            <c:strRef>
              <c:f>Sheet1!$A$2:$A$3</c:f>
              <c:strCache>
                <c:ptCount val="2"/>
                <c:pt idx="0">
                  <c:v>Under 3</c:v>
                </c:pt>
                <c:pt idx="1">
                  <c:v>Over 3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76</c:v>
                </c:pt>
                <c:pt idx="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10-654C-9936-3D0DCF407B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161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 the report. Emphasize this presentation reflects FACT findings only.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Reinforce key takeaways without adding interpretation.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the report’s purpose: reference, data, gaps, and prevention considerations.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vulnerability of young children and importance of prevention systems.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Clarify roles of agencies involved in investigations.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Define review process and its role in identifying systemic issues.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Emphasize lack of coordination and inconsistency across systems.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how data gaps limit prevention and understanding.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missed opportunities due to limited reviews and capacity.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Stress importance of multidisciplinary collaboration.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dirty="0"/>
              <a:t>Child Fatality Investigations &amp; Review in Virginia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sz="2800" dirty="0"/>
              <a:t>Family and Children’s Trust Fund </a:t>
            </a:r>
            <a:r>
              <a:rPr lang="en-US" sz="2800" dirty="0"/>
              <a:t>of Virginia </a:t>
            </a:r>
            <a:r>
              <a:rPr sz="2800" dirty="0"/>
              <a:t>Report Overview &amp; Key Findings</a:t>
            </a:r>
          </a:p>
        </p:txBody>
      </p:sp>
      <p:pic>
        <p:nvPicPr>
          <p:cNvPr id="4" name="Picture 3" descr="FACT 40yr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82880"/>
            <a:ext cx="914400" cy="798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Content derived from FACT Child Fatality Investigations &amp; Review Report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Child fatalities are increasing</a:t>
            </a:r>
          </a:p>
          <a:p>
            <a:r>
              <a:t>Systems are not fully coordinated</a:t>
            </a:r>
          </a:p>
          <a:p>
            <a:r>
              <a:t>Data and review gaps limit prevention</a:t>
            </a:r>
          </a:p>
          <a:p>
            <a:r>
              <a:t>Strengthening collaboration and processes is critical</a:t>
            </a:r>
          </a:p>
        </p:txBody>
      </p:sp>
      <p:pic>
        <p:nvPicPr>
          <p:cNvPr id="4" name="Picture 3" descr="FACT 40yr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82880"/>
            <a:ext cx="914400" cy="798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Content derived from FACT Child Fatality Investigations &amp; Review Report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Data Point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828800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Provide a central reference on child fatality investigations and review in Virginia</a:t>
            </a:r>
          </a:p>
          <a:p>
            <a:r>
              <a:t>Highlight available data on child deaths</a:t>
            </a:r>
          </a:p>
          <a:p>
            <a:r>
              <a:t>Identify gaps in data and processes</a:t>
            </a:r>
          </a:p>
          <a:p>
            <a:r>
              <a:t>Provide considerations to improve prevention strategies</a:t>
            </a:r>
          </a:p>
        </p:txBody>
      </p:sp>
      <p:pic>
        <p:nvPicPr>
          <p:cNvPr id="4" name="Picture 3" descr="FACT 40yr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82880"/>
            <a:ext cx="914400" cy="798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Content derived from FACT Child Fatality Investigations &amp; Review Report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This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Child deaths are increasing nationally and in Virginia</a:t>
            </a:r>
          </a:p>
          <a:p>
            <a:r>
              <a:t>Young children are most vulnerable</a:t>
            </a:r>
          </a:p>
          <a:p>
            <a:r>
              <a:t>76% of Virginia child maltreatment deaths involve children under age 3</a:t>
            </a:r>
          </a:p>
          <a:p>
            <a:r>
              <a:t>Effective investigation and review are critical to prevention</a:t>
            </a:r>
          </a:p>
        </p:txBody>
      </p:sp>
      <p:pic>
        <p:nvPicPr>
          <p:cNvPr id="4" name="Picture 3" descr="FACT 40yr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82880"/>
            <a:ext cx="914400" cy="798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Content derived from FACT Child Fatality Investigations &amp; Review Report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Investigations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Conducted by law enforcement, OCME, and CPS</a:t>
            </a:r>
          </a:p>
          <a:p>
            <a:r>
              <a:t>Determine cause and manner of death</a:t>
            </a:r>
          </a:p>
          <a:p>
            <a:r>
              <a:t>Identify abuse or neglect</a:t>
            </a:r>
          </a:p>
          <a:p>
            <a:r>
              <a:t>Determine need for criminal action</a:t>
            </a:r>
          </a:p>
        </p:txBody>
      </p:sp>
      <p:pic>
        <p:nvPicPr>
          <p:cNvPr id="4" name="Picture 3" descr="FACT 40yr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82880"/>
            <a:ext cx="914400" cy="798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Content derived from FACT Child Fatality Investigations &amp; Review Report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Review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Multidisciplinary analysis of child deaths</a:t>
            </a:r>
          </a:p>
          <a:p>
            <a:r>
              <a:t>Identifies trends, risk factors, and system gaps</a:t>
            </a:r>
          </a:p>
          <a:p>
            <a:r>
              <a:t>Supports prevention and system improvement</a:t>
            </a:r>
          </a:p>
        </p:txBody>
      </p:sp>
      <p:pic>
        <p:nvPicPr>
          <p:cNvPr id="4" name="Picture 3" descr="FACT 40yr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82880"/>
            <a:ext cx="914400" cy="798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Content derived from FACT Child Fatality Investigations &amp; Review Report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System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Lack of coordination across agencies</a:t>
            </a:r>
          </a:p>
          <a:p>
            <a:r>
              <a:t>Investigations often siloed</a:t>
            </a:r>
          </a:p>
          <a:p>
            <a:r>
              <a:t>Inconsistent practices across localities</a:t>
            </a:r>
          </a:p>
          <a:p>
            <a:r>
              <a:t>No mandated statewide protocol use</a:t>
            </a:r>
          </a:p>
        </p:txBody>
      </p:sp>
      <p:pic>
        <p:nvPicPr>
          <p:cNvPr id="4" name="Picture 3" descr="FACT 40yr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82880"/>
            <a:ext cx="914400" cy="798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Content derived from FACT Child Fatality Investigations &amp; Review Report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Limited and inconsistent data collection</a:t>
            </a:r>
          </a:p>
          <a:p>
            <a:r>
              <a:t>Difficulty comparing across agencies</a:t>
            </a:r>
          </a:p>
          <a:p>
            <a:r>
              <a:t>Gaps reduce ability to identify trends</a:t>
            </a:r>
          </a:p>
          <a:p>
            <a:r>
              <a:t>Limits effective prevention strategies</a:t>
            </a:r>
          </a:p>
        </p:txBody>
      </p:sp>
      <p:pic>
        <p:nvPicPr>
          <p:cNvPr id="4" name="Picture 3" descr="FACT 40yr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82880"/>
            <a:ext cx="914400" cy="798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Content derived from FACT Child Fatality Investigations &amp; Review Report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Review Gaps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Low number of cases reviewed</a:t>
            </a:r>
          </a:p>
          <a:p>
            <a:r>
              <a:t>Narrow scope of review criteria</a:t>
            </a:r>
          </a:p>
          <a:p>
            <a:r>
              <a:t>Limited training and support for professionals</a:t>
            </a:r>
          </a:p>
          <a:p>
            <a:r>
              <a:t>Missed opportunities for prevention</a:t>
            </a:r>
          </a:p>
        </p:txBody>
      </p:sp>
      <p:pic>
        <p:nvPicPr>
          <p:cNvPr id="4" name="Picture 3" descr="FACT 40yr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82880"/>
            <a:ext cx="914400" cy="798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Content derived from FACT Child Fatality Investigations &amp; Review Report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Collaborative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 single agency can address child fatalities alone</a:t>
            </a:r>
          </a:p>
          <a:p>
            <a:r>
              <a:t>Multidisciplinary teams improve understanding of causes</a:t>
            </a:r>
          </a:p>
          <a:p>
            <a:r>
              <a:t>Strengthen identification of risk factors</a:t>
            </a:r>
          </a:p>
          <a:p>
            <a:r>
              <a:t>Support prevention strategies</a:t>
            </a:r>
          </a:p>
        </p:txBody>
      </p:sp>
      <p:pic>
        <p:nvPicPr>
          <p:cNvPr id="4" name="Picture 3" descr="FACT 40yr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182880"/>
            <a:ext cx="914400" cy="798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46464"/>
                </a:solidFill>
              </a:defRPr>
            </a:pPr>
            <a:r>
              <a:t>Content derived from FACT Child Fatality Investigations &amp; Review Report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445</Words>
  <Application>Microsoft Macintosh PowerPoint</Application>
  <PresentationFormat>On-screen Show (4:3)</PresentationFormat>
  <Paragraphs>68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Child Fatality Investigations &amp; Review in Virginia</vt:lpstr>
      <vt:lpstr>Purpose</vt:lpstr>
      <vt:lpstr>Why This Matters</vt:lpstr>
      <vt:lpstr>Investigations</vt:lpstr>
      <vt:lpstr>Review Process</vt:lpstr>
      <vt:lpstr>System Challenges</vt:lpstr>
      <vt:lpstr>Data Challenges</vt:lpstr>
      <vt:lpstr>Review Gaps</vt:lpstr>
      <vt:lpstr>Collaborative Approach</vt:lpstr>
      <vt:lpstr>Key Takeaways</vt:lpstr>
      <vt:lpstr>Example Data 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Lori Crouch, APR</cp:lastModifiedBy>
  <cp:revision>2</cp:revision>
  <dcterms:created xsi:type="dcterms:W3CDTF">2013-01-27T09:14:16Z</dcterms:created>
  <dcterms:modified xsi:type="dcterms:W3CDTF">2026-03-17T15:17:36Z</dcterms:modified>
  <cp:category/>
</cp:coreProperties>
</file>